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Prata"/>
      <p:regular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Josefin Sans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22" Type="http://schemas.openxmlformats.org/officeDocument/2006/relationships/font" Target="fonts/RobotoLight-italic.fntdata"/><Relationship Id="rId21" Type="http://schemas.openxmlformats.org/officeDocument/2006/relationships/font" Target="fonts/RobotoLigh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Prata-regular.fntdata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JosefinSans-bold.fntdata"/><Relationship Id="rId16" Type="http://schemas.openxmlformats.org/officeDocument/2006/relationships/font" Target="fonts/JosefinSans-regular.fntdata"/><Relationship Id="rId19" Type="http://schemas.openxmlformats.org/officeDocument/2006/relationships/font" Target="fonts/JosefinSans-boldItalic.fntdata"/><Relationship Id="rId18" Type="http://schemas.openxmlformats.org/officeDocument/2006/relationships/font" Target="fonts/Josefi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2ccb9b70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2ccb9b70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98a19666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98a19666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578a966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578a966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98a19666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98a19666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98a19666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98a19666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52050" y="157050"/>
            <a:ext cx="8839800" cy="48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152050" y="157050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31200" y="2314075"/>
            <a:ext cx="7681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ata"/>
              <a:buNone/>
              <a:defRPr sz="36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ata"/>
              <a:buNone/>
              <a:defRPr sz="7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747950" y="2917375"/>
            <a:ext cx="36480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816550" y="4539825"/>
            <a:ext cx="2993100" cy="1926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0" y="2924450"/>
            <a:ext cx="9144000" cy="22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type="ctrTitle"/>
          </p:nvPr>
        </p:nvSpPr>
        <p:spPr>
          <a:xfrm>
            <a:off x="4641175" y="3307600"/>
            <a:ext cx="3819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3009" l="1767" r="1661" t="2952"/>
          <a:stretch/>
        </p:blipFill>
        <p:spPr>
          <a:xfrm flipH="1" rot="10800000">
            <a:off x="161950" y="154476"/>
            <a:ext cx="8830051" cy="483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157063" y="160788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713225" y="63535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713225" y="3152225"/>
            <a:ext cx="7717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2" type="title"/>
          </p:nvPr>
        </p:nvSpPr>
        <p:spPr>
          <a:xfrm>
            <a:off x="711650" y="2071275"/>
            <a:ext cx="14982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11650" y="3079875"/>
            <a:ext cx="1870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711650" y="2589522"/>
            <a:ext cx="18708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idx="4" type="title"/>
          </p:nvPr>
        </p:nvSpPr>
        <p:spPr>
          <a:xfrm>
            <a:off x="2659940" y="2071275"/>
            <a:ext cx="14982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2661703" y="3079875"/>
            <a:ext cx="1870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2660836" y="2589522"/>
            <a:ext cx="18708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7" type="title"/>
          </p:nvPr>
        </p:nvSpPr>
        <p:spPr>
          <a:xfrm>
            <a:off x="4608230" y="2071275"/>
            <a:ext cx="14982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idx="8" type="subTitle"/>
          </p:nvPr>
        </p:nvSpPr>
        <p:spPr>
          <a:xfrm>
            <a:off x="4609995" y="3079875"/>
            <a:ext cx="1870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9" type="subTitle"/>
          </p:nvPr>
        </p:nvSpPr>
        <p:spPr>
          <a:xfrm>
            <a:off x="4609125" y="2589522"/>
            <a:ext cx="18708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13" type="title"/>
          </p:nvPr>
        </p:nvSpPr>
        <p:spPr>
          <a:xfrm>
            <a:off x="6558277" y="2071275"/>
            <a:ext cx="14982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4" type="subTitle"/>
          </p:nvPr>
        </p:nvSpPr>
        <p:spPr>
          <a:xfrm>
            <a:off x="6560044" y="3079875"/>
            <a:ext cx="1870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5" type="subTitle"/>
          </p:nvPr>
        </p:nvSpPr>
        <p:spPr>
          <a:xfrm>
            <a:off x="6559170" y="2589522"/>
            <a:ext cx="18708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3009" l="1767" r="1661" t="2952"/>
          <a:stretch/>
        </p:blipFill>
        <p:spPr>
          <a:xfrm flipH="1" rot="10800000">
            <a:off x="161950" y="154476"/>
            <a:ext cx="8830051" cy="483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157063" y="160788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5745200" y="597493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132300" y="938975"/>
            <a:ext cx="3460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3" type="subTitle"/>
          </p:nvPr>
        </p:nvSpPr>
        <p:spPr>
          <a:xfrm>
            <a:off x="2132319" y="679625"/>
            <a:ext cx="34605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4" type="title"/>
          </p:nvPr>
        </p:nvSpPr>
        <p:spPr>
          <a:xfrm>
            <a:off x="5745200" y="1449081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5" type="subTitle"/>
          </p:nvPr>
        </p:nvSpPr>
        <p:spPr>
          <a:xfrm>
            <a:off x="2132300" y="1792000"/>
            <a:ext cx="3460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6" type="subTitle"/>
          </p:nvPr>
        </p:nvSpPr>
        <p:spPr>
          <a:xfrm>
            <a:off x="2132319" y="1532650"/>
            <a:ext cx="34605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hasCustomPrompt="1" idx="7" type="title"/>
          </p:nvPr>
        </p:nvSpPr>
        <p:spPr>
          <a:xfrm>
            <a:off x="5745200" y="2300681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/>
          <p:nvPr>
            <p:ph idx="8" type="subTitle"/>
          </p:nvPr>
        </p:nvSpPr>
        <p:spPr>
          <a:xfrm>
            <a:off x="2132300" y="2645175"/>
            <a:ext cx="3460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9" type="subTitle"/>
          </p:nvPr>
        </p:nvSpPr>
        <p:spPr>
          <a:xfrm>
            <a:off x="2132319" y="2385825"/>
            <a:ext cx="34605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idx="13" type="title"/>
          </p:nvPr>
        </p:nvSpPr>
        <p:spPr>
          <a:xfrm>
            <a:off x="5745200" y="3152293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idx="14" type="subTitle"/>
          </p:nvPr>
        </p:nvSpPr>
        <p:spPr>
          <a:xfrm>
            <a:off x="2132300" y="3493187"/>
            <a:ext cx="3460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5" type="subTitle"/>
          </p:nvPr>
        </p:nvSpPr>
        <p:spPr>
          <a:xfrm>
            <a:off x="2132319" y="3233838"/>
            <a:ext cx="34605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3009" l="1767" r="1661" t="2952"/>
          <a:stretch/>
        </p:blipFill>
        <p:spPr>
          <a:xfrm flipH="1" rot="10800000">
            <a:off x="161950" y="154476"/>
            <a:ext cx="8830051" cy="4836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57063" y="160788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hasCustomPrompt="1" idx="2" type="title"/>
          </p:nvPr>
        </p:nvSpPr>
        <p:spPr>
          <a:xfrm>
            <a:off x="713300" y="539500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715651" y="1483875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15669" y="1119909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hasCustomPrompt="1" idx="4" type="title"/>
          </p:nvPr>
        </p:nvSpPr>
        <p:spPr>
          <a:xfrm>
            <a:off x="3319531" y="539500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/>
          <p:nvPr>
            <p:ph idx="5" type="subTitle"/>
          </p:nvPr>
        </p:nvSpPr>
        <p:spPr>
          <a:xfrm>
            <a:off x="3321877" y="1483875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6" type="subTitle"/>
          </p:nvPr>
        </p:nvSpPr>
        <p:spPr>
          <a:xfrm>
            <a:off x="3320727" y="1119909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7" type="title"/>
          </p:nvPr>
        </p:nvSpPr>
        <p:spPr>
          <a:xfrm>
            <a:off x="5925762" y="539500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8" type="subTitle"/>
          </p:nvPr>
        </p:nvSpPr>
        <p:spPr>
          <a:xfrm>
            <a:off x="5928124" y="1483875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9" type="subTitle"/>
          </p:nvPr>
        </p:nvSpPr>
        <p:spPr>
          <a:xfrm>
            <a:off x="5926954" y="1119909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hasCustomPrompt="1" idx="13" type="title"/>
          </p:nvPr>
        </p:nvSpPr>
        <p:spPr>
          <a:xfrm>
            <a:off x="713300" y="2192291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/>
          <p:nvPr>
            <p:ph idx="14" type="subTitle"/>
          </p:nvPr>
        </p:nvSpPr>
        <p:spPr>
          <a:xfrm>
            <a:off x="715651" y="31366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5" type="subTitle"/>
          </p:nvPr>
        </p:nvSpPr>
        <p:spPr>
          <a:xfrm>
            <a:off x="715669" y="2772700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hasCustomPrompt="1" idx="16" type="title"/>
          </p:nvPr>
        </p:nvSpPr>
        <p:spPr>
          <a:xfrm>
            <a:off x="3319531" y="2192291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/>
          <p:nvPr>
            <p:ph idx="17" type="subTitle"/>
          </p:nvPr>
        </p:nvSpPr>
        <p:spPr>
          <a:xfrm>
            <a:off x="3321877" y="31366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8" type="subTitle"/>
          </p:nvPr>
        </p:nvSpPr>
        <p:spPr>
          <a:xfrm>
            <a:off x="3320727" y="2772700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hasCustomPrompt="1" idx="19" type="title"/>
          </p:nvPr>
        </p:nvSpPr>
        <p:spPr>
          <a:xfrm>
            <a:off x="5925762" y="2192291"/>
            <a:ext cx="20040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/>
          <p:nvPr>
            <p:ph idx="20" type="subTitle"/>
          </p:nvPr>
        </p:nvSpPr>
        <p:spPr>
          <a:xfrm>
            <a:off x="5928124" y="31366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21" type="subTitle"/>
          </p:nvPr>
        </p:nvSpPr>
        <p:spPr>
          <a:xfrm>
            <a:off x="5926954" y="2772700"/>
            <a:ext cx="25026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ctrTitle"/>
          </p:nvPr>
        </p:nvSpPr>
        <p:spPr>
          <a:xfrm>
            <a:off x="711650" y="3358250"/>
            <a:ext cx="26271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sz="3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3338750" y="2875400"/>
            <a:ext cx="24732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2" type="subTitle"/>
          </p:nvPr>
        </p:nvSpPr>
        <p:spPr>
          <a:xfrm>
            <a:off x="3338763" y="2511425"/>
            <a:ext cx="2473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3" type="subTitle"/>
          </p:nvPr>
        </p:nvSpPr>
        <p:spPr>
          <a:xfrm>
            <a:off x="5957632" y="2875400"/>
            <a:ext cx="24732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4" type="subTitle"/>
          </p:nvPr>
        </p:nvSpPr>
        <p:spPr>
          <a:xfrm>
            <a:off x="5957649" y="2511425"/>
            <a:ext cx="2473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3052" l="1662" r="1662" t="59357"/>
          <a:stretch/>
        </p:blipFill>
        <p:spPr>
          <a:xfrm>
            <a:off x="152050" y="3053076"/>
            <a:ext cx="8839901" cy="19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52000" y="3006825"/>
            <a:ext cx="8839800" cy="19797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1411750" y="2089163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1411771" y="1725189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3639888" y="2089163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4" type="subTitle"/>
          </p:nvPr>
        </p:nvSpPr>
        <p:spPr>
          <a:xfrm>
            <a:off x="3639908" y="1725189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5868026" y="2089163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6" type="subTitle"/>
          </p:nvPr>
        </p:nvSpPr>
        <p:spPr>
          <a:xfrm>
            <a:off x="5868046" y="1725189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2821" l="1662" r="1672" t="3113"/>
          <a:stretch/>
        </p:blipFill>
        <p:spPr>
          <a:xfrm flipH="1">
            <a:off x="152050" y="157050"/>
            <a:ext cx="8839800" cy="4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 flipH="1">
            <a:off x="152075" y="157050"/>
            <a:ext cx="8839800" cy="4838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11657" y="2785775"/>
            <a:ext cx="1673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2971528" y="1089236"/>
            <a:ext cx="1673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711650" y="1089237"/>
            <a:ext cx="1673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2971532" y="2785775"/>
            <a:ext cx="1673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hasCustomPrompt="1" idx="5" type="title"/>
          </p:nvPr>
        </p:nvSpPr>
        <p:spPr>
          <a:xfrm>
            <a:off x="711650" y="483853"/>
            <a:ext cx="13401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9"/>
          <p:cNvSpPr txBox="1"/>
          <p:nvPr>
            <p:ph hasCustomPrompt="1" idx="6" type="title"/>
          </p:nvPr>
        </p:nvSpPr>
        <p:spPr>
          <a:xfrm>
            <a:off x="2971525" y="483853"/>
            <a:ext cx="13401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hasCustomPrompt="1" idx="7" type="title"/>
          </p:nvPr>
        </p:nvSpPr>
        <p:spPr>
          <a:xfrm>
            <a:off x="711650" y="1760122"/>
            <a:ext cx="13401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9"/>
          <p:cNvSpPr txBox="1"/>
          <p:nvPr>
            <p:ph hasCustomPrompt="1" idx="8" type="title"/>
          </p:nvPr>
        </p:nvSpPr>
        <p:spPr>
          <a:xfrm>
            <a:off x="2971525" y="1760122"/>
            <a:ext cx="13401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2_3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713225" y="3227138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2" type="subTitle"/>
          </p:nvPr>
        </p:nvSpPr>
        <p:spPr>
          <a:xfrm>
            <a:off x="713246" y="2863164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3" type="subTitle"/>
          </p:nvPr>
        </p:nvSpPr>
        <p:spPr>
          <a:xfrm>
            <a:off x="2664263" y="3227138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4" type="subTitle"/>
          </p:nvPr>
        </p:nvSpPr>
        <p:spPr>
          <a:xfrm>
            <a:off x="2664283" y="2863164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4615301" y="3227138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6" type="subTitle"/>
          </p:nvPr>
        </p:nvSpPr>
        <p:spPr>
          <a:xfrm>
            <a:off x="4615321" y="2863164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7" type="subTitle"/>
          </p:nvPr>
        </p:nvSpPr>
        <p:spPr>
          <a:xfrm>
            <a:off x="6566340" y="3227138"/>
            <a:ext cx="18642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8" type="subTitle"/>
          </p:nvPr>
        </p:nvSpPr>
        <p:spPr>
          <a:xfrm>
            <a:off x="6566361" y="2863164"/>
            <a:ext cx="18642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23681" l="0" r="1136" t="0"/>
          <a:stretch/>
        </p:blipFill>
        <p:spPr>
          <a:xfrm>
            <a:off x="152225" y="157050"/>
            <a:ext cx="6262502" cy="48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152275" y="157050"/>
            <a:ext cx="62625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hasCustomPrompt="1" type="title"/>
          </p:nvPr>
        </p:nvSpPr>
        <p:spPr>
          <a:xfrm>
            <a:off x="6878350" y="2481300"/>
            <a:ext cx="18021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>
            <a:off x="711650" y="1367100"/>
            <a:ext cx="5222400" cy="24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11650" y="3971594"/>
            <a:ext cx="3883500" cy="783900"/>
          </a:xfrm>
          <a:prstGeom prst="rect">
            <a:avLst/>
          </a:prstGeom>
        </p:spPr>
        <p:txBody>
          <a:bodyPr anchorCtr="0" anchor="ctr" bIns="91425" lIns="91425" spcFirstLastPara="1" rIns="3780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 rotWithShape="1">
          <a:blip r:embed="rId2">
            <a:alphaModFix/>
          </a:blip>
          <a:srcRect b="2821" l="1662" r="1672" t="3113"/>
          <a:stretch/>
        </p:blipFill>
        <p:spPr>
          <a:xfrm flipH="1">
            <a:off x="152050" y="157050"/>
            <a:ext cx="8839800" cy="4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 flipH="1">
            <a:off x="152075" y="157050"/>
            <a:ext cx="8839800" cy="4838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779514" y="13945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1"/>
          <p:cNvSpPr txBox="1"/>
          <p:nvPr>
            <p:ph idx="2" type="subTitle"/>
          </p:nvPr>
        </p:nvSpPr>
        <p:spPr>
          <a:xfrm>
            <a:off x="779537" y="1030600"/>
            <a:ext cx="207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3535789" y="13945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4" type="subTitle"/>
          </p:nvPr>
        </p:nvSpPr>
        <p:spPr>
          <a:xfrm>
            <a:off x="3535812" y="1030600"/>
            <a:ext cx="207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5" type="subTitle"/>
          </p:nvPr>
        </p:nvSpPr>
        <p:spPr>
          <a:xfrm>
            <a:off x="6292064" y="139457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6" type="subTitle"/>
          </p:nvPr>
        </p:nvSpPr>
        <p:spPr>
          <a:xfrm>
            <a:off x="6292087" y="1030600"/>
            <a:ext cx="207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7" type="subTitle"/>
          </p:nvPr>
        </p:nvSpPr>
        <p:spPr>
          <a:xfrm>
            <a:off x="2157651" y="316122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8" type="subTitle"/>
          </p:nvPr>
        </p:nvSpPr>
        <p:spPr>
          <a:xfrm>
            <a:off x="2157674" y="2797250"/>
            <a:ext cx="207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9" type="subTitle"/>
          </p:nvPr>
        </p:nvSpPr>
        <p:spPr>
          <a:xfrm>
            <a:off x="4913926" y="3161223"/>
            <a:ext cx="20724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13" type="subTitle"/>
          </p:nvPr>
        </p:nvSpPr>
        <p:spPr>
          <a:xfrm>
            <a:off x="4913949" y="2797250"/>
            <a:ext cx="207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b="0" l="21995" r="21995" t="0"/>
          <a:stretch/>
        </p:blipFill>
        <p:spPr>
          <a:xfrm flipH="1">
            <a:off x="5381901" y="157050"/>
            <a:ext cx="3610149" cy="48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 flipH="1">
            <a:off x="5381800" y="157050"/>
            <a:ext cx="36102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type="ctrTitle"/>
          </p:nvPr>
        </p:nvSpPr>
        <p:spPr>
          <a:xfrm flipH="1">
            <a:off x="5598225" y="2443950"/>
            <a:ext cx="28344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1" type="subTitle"/>
          </p:nvPr>
        </p:nvSpPr>
        <p:spPr>
          <a:xfrm>
            <a:off x="720000" y="1348538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2" type="subTitle"/>
          </p:nvPr>
        </p:nvSpPr>
        <p:spPr>
          <a:xfrm>
            <a:off x="720000" y="544913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3" type="subTitle"/>
          </p:nvPr>
        </p:nvSpPr>
        <p:spPr>
          <a:xfrm>
            <a:off x="2932825" y="1348538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4" type="subTitle"/>
          </p:nvPr>
        </p:nvSpPr>
        <p:spPr>
          <a:xfrm>
            <a:off x="2932825" y="544913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5" type="subTitle"/>
          </p:nvPr>
        </p:nvSpPr>
        <p:spPr>
          <a:xfrm>
            <a:off x="720000" y="2648963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6" type="subTitle"/>
          </p:nvPr>
        </p:nvSpPr>
        <p:spPr>
          <a:xfrm>
            <a:off x="720000" y="1845338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7" type="subTitle"/>
          </p:nvPr>
        </p:nvSpPr>
        <p:spPr>
          <a:xfrm>
            <a:off x="2932825" y="2648963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8" type="subTitle"/>
          </p:nvPr>
        </p:nvSpPr>
        <p:spPr>
          <a:xfrm>
            <a:off x="2932825" y="1845338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9" type="subTitle"/>
          </p:nvPr>
        </p:nvSpPr>
        <p:spPr>
          <a:xfrm>
            <a:off x="720000" y="3949388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3" type="subTitle"/>
          </p:nvPr>
        </p:nvSpPr>
        <p:spPr>
          <a:xfrm>
            <a:off x="720000" y="3145763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4" type="subTitle"/>
          </p:nvPr>
        </p:nvSpPr>
        <p:spPr>
          <a:xfrm>
            <a:off x="2932825" y="3949388"/>
            <a:ext cx="16731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15" type="subTitle"/>
          </p:nvPr>
        </p:nvSpPr>
        <p:spPr>
          <a:xfrm>
            <a:off x="2932825" y="3145763"/>
            <a:ext cx="1673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933200" y="1419325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2" type="subTitle"/>
          </p:nvPr>
        </p:nvSpPr>
        <p:spPr>
          <a:xfrm>
            <a:off x="933200" y="894250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3" type="subTitle"/>
          </p:nvPr>
        </p:nvSpPr>
        <p:spPr>
          <a:xfrm>
            <a:off x="3573746" y="1419325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4" type="subTitle"/>
          </p:nvPr>
        </p:nvSpPr>
        <p:spPr>
          <a:xfrm>
            <a:off x="3573744" y="894250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5" type="subTitle"/>
          </p:nvPr>
        </p:nvSpPr>
        <p:spPr>
          <a:xfrm>
            <a:off x="933200" y="3100750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6" type="subTitle"/>
          </p:nvPr>
        </p:nvSpPr>
        <p:spPr>
          <a:xfrm>
            <a:off x="933200" y="2575525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7" type="subTitle"/>
          </p:nvPr>
        </p:nvSpPr>
        <p:spPr>
          <a:xfrm>
            <a:off x="3573746" y="3100750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8" type="subTitle"/>
          </p:nvPr>
        </p:nvSpPr>
        <p:spPr>
          <a:xfrm>
            <a:off x="3573744" y="2575525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9" type="subTitle"/>
          </p:nvPr>
        </p:nvSpPr>
        <p:spPr>
          <a:xfrm>
            <a:off x="6214292" y="1419325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13" type="subTitle"/>
          </p:nvPr>
        </p:nvSpPr>
        <p:spPr>
          <a:xfrm>
            <a:off x="6214287" y="894250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14" type="subTitle"/>
          </p:nvPr>
        </p:nvSpPr>
        <p:spPr>
          <a:xfrm>
            <a:off x="6214292" y="3100750"/>
            <a:ext cx="1996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5" type="subTitle"/>
          </p:nvPr>
        </p:nvSpPr>
        <p:spPr>
          <a:xfrm>
            <a:off x="6214287" y="2575525"/>
            <a:ext cx="19965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type="ctrTitle"/>
          </p:nvPr>
        </p:nvSpPr>
        <p:spPr>
          <a:xfrm>
            <a:off x="711650" y="4081850"/>
            <a:ext cx="6908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ctrTitle"/>
          </p:nvPr>
        </p:nvSpPr>
        <p:spPr>
          <a:xfrm>
            <a:off x="711650" y="2451412"/>
            <a:ext cx="18411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sz="3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ctrTitle"/>
          </p:nvPr>
        </p:nvSpPr>
        <p:spPr>
          <a:xfrm>
            <a:off x="3115075" y="3831975"/>
            <a:ext cx="53157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Josefin Sans"/>
              <a:buNone/>
              <a:defRPr b="1" sz="12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_1_1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5" name="Google Shape;205;p26"/>
          <p:cNvSpPr txBox="1"/>
          <p:nvPr>
            <p:ph type="ctrTitle"/>
          </p:nvPr>
        </p:nvSpPr>
        <p:spPr>
          <a:xfrm>
            <a:off x="725000" y="439425"/>
            <a:ext cx="6069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_2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16422" l="9217" r="1640" t="10456"/>
          <a:stretch/>
        </p:blipFill>
        <p:spPr>
          <a:xfrm>
            <a:off x="152051" y="157050"/>
            <a:ext cx="8839797" cy="4834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152150" y="159700"/>
            <a:ext cx="8839800" cy="48288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type="ctrTitle"/>
          </p:nvPr>
        </p:nvSpPr>
        <p:spPr>
          <a:xfrm>
            <a:off x="1943702" y="3401925"/>
            <a:ext cx="5289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 b="1" sz="1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subTitle"/>
          </p:nvPr>
        </p:nvSpPr>
        <p:spPr>
          <a:xfrm>
            <a:off x="1943702" y="2044125"/>
            <a:ext cx="52893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2_2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ctrTitle"/>
          </p:nvPr>
        </p:nvSpPr>
        <p:spPr>
          <a:xfrm>
            <a:off x="3784325" y="2793350"/>
            <a:ext cx="4646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3784325" y="1690750"/>
            <a:ext cx="4646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2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5124475" y="1366550"/>
            <a:ext cx="14913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type="ctrTitle"/>
          </p:nvPr>
        </p:nvSpPr>
        <p:spPr>
          <a:xfrm>
            <a:off x="711650" y="2443946"/>
            <a:ext cx="18411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2" type="subTitle"/>
          </p:nvPr>
        </p:nvSpPr>
        <p:spPr>
          <a:xfrm>
            <a:off x="7193850" y="3774225"/>
            <a:ext cx="14913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3" type="subTitle"/>
          </p:nvPr>
        </p:nvSpPr>
        <p:spPr>
          <a:xfrm>
            <a:off x="3633175" y="3774225"/>
            <a:ext cx="14913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2">
            <a:alphaModFix/>
          </a:blip>
          <a:srcRect b="0" l="29046" r="30673" t="0"/>
          <a:stretch/>
        </p:blipFill>
        <p:spPr>
          <a:xfrm>
            <a:off x="152100" y="157050"/>
            <a:ext cx="2596205" cy="48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152100" y="157050"/>
            <a:ext cx="25962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2_1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hasCustomPrompt="1" type="title"/>
          </p:nvPr>
        </p:nvSpPr>
        <p:spPr>
          <a:xfrm>
            <a:off x="1485275" y="567825"/>
            <a:ext cx="30861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1485306" y="1157625"/>
            <a:ext cx="31095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hasCustomPrompt="1" idx="2" type="title"/>
          </p:nvPr>
        </p:nvSpPr>
        <p:spPr>
          <a:xfrm>
            <a:off x="1485275" y="2070769"/>
            <a:ext cx="30861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0"/>
          <p:cNvSpPr txBox="1"/>
          <p:nvPr>
            <p:ph hasCustomPrompt="1" idx="3" type="title"/>
          </p:nvPr>
        </p:nvSpPr>
        <p:spPr>
          <a:xfrm>
            <a:off x="1485275" y="3598819"/>
            <a:ext cx="30861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0"/>
          <p:cNvSpPr txBox="1"/>
          <p:nvPr>
            <p:ph idx="4" type="subTitle"/>
          </p:nvPr>
        </p:nvSpPr>
        <p:spPr>
          <a:xfrm>
            <a:off x="1485306" y="2685699"/>
            <a:ext cx="31095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5" type="subTitle"/>
          </p:nvPr>
        </p:nvSpPr>
        <p:spPr>
          <a:xfrm>
            <a:off x="1485306" y="4195600"/>
            <a:ext cx="31095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725000" y="439425"/>
            <a:ext cx="6069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25000" y="1173125"/>
            <a:ext cx="7694100" cy="3308700"/>
          </a:xfrm>
          <a:prstGeom prst="rect">
            <a:avLst/>
          </a:prstGeom>
        </p:spPr>
        <p:txBody>
          <a:bodyPr anchorCtr="0" anchor="ctr" bIns="91425" lIns="91425" spcFirstLastPara="1" rIns="3780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2_1_1_1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30" name="Google Shape;230;p31"/>
          <p:cNvSpPr txBox="1"/>
          <p:nvPr>
            <p:ph hasCustomPrompt="1" type="title"/>
          </p:nvPr>
        </p:nvSpPr>
        <p:spPr>
          <a:xfrm>
            <a:off x="713225" y="999388"/>
            <a:ext cx="35997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713250" y="1589188"/>
            <a:ext cx="35997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hasCustomPrompt="1" idx="2" type="title"/>
          </p:nvPr>
        </p:nvSpPr>
        <p:spPr>
          <a:xfrm>
            <a:off x="713225" y="2134656"/>
            <a:ext cx="35997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1"/>
          <p:cNvSpPr txBox="1"/>
          <p:nvPr>
            <p:ph hasCustomPrompt="1" idx="3" type="title"/>
          </p:nvPr>
        </p:nvSpPr>
        <p:spPr>
          <a:xfrm>
            <a:off x="713225" y="3313181"/>
            <a:ext cx="35997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713250" y="2711996"/>
            <a:ext cx="35997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713250" y="3900565"/>
            <a:ext cx="35997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2_1_1_1_1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2">
            <a:alphaModFix/>
          </a:blip>
          <a:srcRect b="16422" l="9217" r="1640" t="10456"/>
          <a:stretch/>
        </p:blipFill>
        <p:spPr>
          <a:xfrm>
            <a:off x="152051" y="157050"/>
            <a:ext cx="8839797" cy="4834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152150" y="159700"/>
            <a:ext cx="8839800" cy="48288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hasCustomPrompt="1" type="title"/>
          </p:nvPr>
        </p:nvSpPr>
        <p:spPr>
          <a:xfrm>
            <a:off x="865626" y="2072725"/>
            <a:ext cx="22452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32"/>
          <p:cNvSpPr txBox="1"/>
          <p:nvPr>
            <p:ph idx="1" type="subTitle"/>
          </p:nvPr>
        </p:nvSpPr>
        <p:spPr>
          <a:xfrm>
            <a:off x="865650" y="2675075"/>
            <a:ext cx="2245200" cy="3957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hasCustomPrompt="1" idx="2" type="title"/>
          </p:nvPr>
        </p:nvSpPr>
        <p:spPr>
          <a:xfrm>
            <a:off x="3449452" y="2072731"/>
            <a:ext cx="22452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32"/>
          <p:cNvSpPr txBox="1"/>
          <p:nvPr>
            <p:ph hasCustomPrompt="1" idx="3" type="title"/>
          </p:nvPr>
        </p:nvSpPr>
        <p:spPr>
          <a:xfrm>
            <a:off x="6033295" y="2072744"/>
            <a:ext cx="2245200" cy="662700"/>
          </a:xfrm>
          <a:prstGeom prst="rect">
            <a:avLst/>
          </a:prstGeom>
        </p:spPr>
        <p:txBody>
          <a:bodyPr anchorCtr="0" anchor="ctr" bIns="19800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32"/>
          <p:cNvSpPr txBox="1"/>
          <p:nvPr>
            <p:ph idx="4" type="subTitle"/>
          </p:nvPr>
        </p:nvSpPr>
        <p:spPr>
          <a:xfrm>
            <a:off x="3449468" y="2675075"/>
            <a:ext cx="2245200" cy="3957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5" type="subTitle"/>
          </p:nvPr>
        </p:nvSpPr>
        <p:spPr>
          <a:xfrm>
            <a:off x="6033302" y="2675075"/>
            <a:ext cx="2245200" cy="3957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52150" y="157050"/>
            <a:ext cx="8839800" cy="327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47" name="Google Shape;247;p33"/>
          <p:cNvSpPr txBox="1"/>
          <p:nvPr>
            <p:ph hasCustomPrompt="1" type="title"/>
          </p:nvPr>
        </p:nvSpPr>
        <p:spPr>
          <a:xfrm>
            <a:off x="1190875" y="1270266"/>
            <a:ext cx="1802100" cy="25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/>
          <p:nvPr>
            <p:ph idx="2" type="ctrTitle"/>
          </p:nvPr>
        </p:nvSpPr>
        <p:spPr>
          <a:xfrm>
            <a:off x="2730725" y="1751095"/>
            <a:ext cx="52224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2730725" y="2845101"/>
            <a:ext cx="4512000" cy="523500"/>
          </a:xfrm>
          <a:prstGeom prst="rect">
            <a:avLst/>
          </a:prstGeom>
        </p:spPr>
        <p:txBody>
          <a:bodyPr anchorCtr="0" anchor="ctr" bIns="91425" lIns="91425" spcFirstLastPara="1" rIns="3780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52" name="Google Shape;252;p34"/>
          <p:cNvSpPr txBox="1"/>
          <p:nvPr>
            <p:ph hasCustomPrompt="1" type="title"/>
          </p:nvPr>
        </p:nvSpPr>
        <p:spPr>
          <a:xfrm>
            <a:off x="-82900" y="1311944"/>
            <a:ext cx="1802100" cy="25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34"/>
          <p:cNvSpPr txBox="1"/>
          <p:nvPr>
            <p:ph idx="2" type="ctrTitle"/>
          </p:nvPr>
        </p:nvSpPr>
        <p:spPr>
          <a:xfrm>
            <a:off x="1609350" y="1521288"/>
            <a:ext cx="3946500" cy="17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1609350" y="3103288"/>
            <a:ext cx="3946500" cy="523500"/>
          </a:xfrm>
          <a:prstGeom prst="rect">
            <a:avLst/>
          </a:prstGeom>
        </p:spPr>
        <p:txBody>
          <a:bodyPr anchorCtr="0" anchor="ctr" bIns="91425" lIns="91425" spcFirstLastPara="1" rIns="37800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2_1_2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2">
            <a:alphaModFix/>
          </a:blip>
          <a:srcRect b="0" l="29047" r="29043" t="0"/>
          <a:stretch/>
        </p:blipFill>
        <p:spPr>
          <a:xfrm>
            <a:off x="152100" y="157050"/>
            <a:ext cx="2701198" cy="48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/>
          <p:nvPr/>
        </p:nvSpPr>
        <p:spPr>
          <a:xfrm>
            <a:off x="152100" y="157050"/>
            <a:ext cx="27012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2748400" y="157050"/>
            <a:ext cx="6243600" cy="482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>
            <p:ph type="ctrTitle"/>
          </p:nvPr>
        </p:nvSpPr>
        <p:spPr>
          <a:xfrm>
            <a:off x="711650" y="2451006"/>
            <a:ext cx="22062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idx="1" type="subTitle"/>
          </p:nvPr>
        </p:nvSpPr>
        <p:spPr>
          <a:xfrm>
            <a:off x="2960500" y="1185000"/>
            <a:ext cx="11241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2_1_2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6200925" y="157050"/>
            <a:ext cx="27909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63" name="Google Shape;263;p36"/>
          <p:cNvSpPr txBox="1"/>
          <p:nvPr>
            <p:ph idx="1" type="subTitle"/>
          </p:nvPr>
        </p:nvSpPr>
        <p:spPr>
          <a:xfrm>
            <a:off x="6710875" y="1028325"/>
            <a:ext cx="17199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6"/>
          <p:cNvSpPr txBox="1"/>
          <p:nvPr>
            <p:ph type="ctrTitle"/>
          </p:nvPr>
        </p:nvSpPr>
        <p:spPr>
          <a:xfrm>
            <a:off x="6589675" y="2443946"/>
            <a:ext cx="18411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2_1_2_1_1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" type="subTitle"/>
          </p:nvPr>
        </p:nvSpPr>
        <p:spPr>
          <a:xfrm>
            <a:off x="899525" y="2601808"/>
            <a:ext cx="17199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type="ctrTitle"/>
          </p:nvPr>
        </p:nvSpPr>
        <p:spPr>
          <a:xfrm>
            <a:off x="725000" y="439425"/>
            <a:ext cx="6069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0" name="Google Shape;270;p38"/>
          <p:cNvSpPr txBox="1"/>
          <p:nvPr>
            <p:ph type="ctrTitle"/>
          </p:nvPr>
        </p:nvSpPr>
        <p:spPr>
          <a:xfrm>
            <a:off x="713225" y="3097013"/>
            <a:ext cx="27420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Josefin Sans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1" name="Google Shape;271;p38"/>
          <p:cNvSpPr txBox="1"/>
          <p:nvPr>
            <p:ph idx="1" type="subTitle"/>
          </p:nvPr>
        </p:nvSpPr>
        <p:spPr>
          <a:xfrm>
            <a:off x="714800" y="1279400"/>
            <a:ext cx="2742000" cy="16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_1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4" name="Google Shape;274;p39"/>
          <p:cNvSpPr txBox="1"/>
          <p:nvPr>
            <p:ph type="ctrTitle"/>
          </p:nvPr>
        </p:nvSpPr>
        <p:spPr>
          <a:xfrm>
            <a:off x="5649100" y="3308963"/>
            <a:ext cx="2781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Josefin Sans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1" type="subTitle"/>
          </p:nvPr>
        </p:nvSpPr>
        <p:spPr>
          <a:xfrm>
            <a:off x="5649100" y="1350650"/>
            <a:ext cx="2781600" cy="18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5_1_1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ctrTitle"/>
          </p:nvPr>
        </p:nvSpPr>
        <p:spPr>
          <a:xfrm>
            <a:off x="713225" y="1741800"/>
            <a:ext cx="295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Josefin Sans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8" name="Google Shape;278;p40"/>
          <p:cNvSpPr txBox="1"/>
          <p:nvPr>
            <p:ph idx="1" type="subTitle"/>
          </p:nvPr>
        </p:nvSpPr>
        <p:spPr>
          <a:xfrm>
            <a:off x="713325" y="2225700"/>
            <a:ext cx="29541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009" l="1767" r="1661" t="2952"/>
          <a:stretch/>
        </p:blipFill>
        <p:spPr>
          <a:xfrm flipH="1" rot="10800000">
            <a:off x="161950" y="154476"/>
            <a:ext cx="8830051" cy="483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57063" y="160788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57063" y="2924450"/>
            <a:ext cx="8839800" cy="20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522419" y="3086275"/>
            <a:ext cx="3045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522425" y="1805800"/>
            <a:ext cx="30459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ctrTitle"/>
          </p:nvPr>
        </p:nvSpPr>
        <p:spPr>
          <a:xfrm>
            <a:off x="4870075" y="461725"/>
            <a:ext cx="35460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_1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/>
        </p:nvPicPr>
        <p:blipFill rotWithShape="1">
          <a:blip r:embed="rId2">
            <a:alphaModFix/>
          </a:blip>
          <a:srcRect b="3009" l="1767" r="1661" t="2952"/>
          <a:stretch/>
        </p:blipFill>
        <p:spPr>
          <a:xfrm rot="10800000">
            <a:off x="161924" y="154476"/>
            <a:ext cx="8830051" cy="483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/>
          <p:nvPr/>
        </p:nvSpPr>
        <p:spPr>
          <a:xfrm flipH="1">
            <a:off x="157063" y="160788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 flipH="1">
            <a:off x="162125" y="157050"/>
            <a:ext cx="16377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83" name="Google Shape;283;p41"/>
          <p:cNvSpPr txBox="1"/>
          <p:nvPr>
            <p:ph type="ctrTitle"/>
          </p:nvPr>
        </p:nvSpPr>
        <p:spPr>
          <a:xfrm>
            <a:off x="2954552" y="1178100"/>
            <a:ext cx="4632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1" type="subTitle"/>
          </p:nvPr>
        </p:nvSpPr>
        <p:spPr>
          <a:xfrm>
            <a:off x="2954727" y="1662000"/>
            <a:ext cx="4632600" cy="23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5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ctrTitle"/>
          </p:nvPr>
        </p:nvSpPr>
        <p:spPr>
          <a:xfrm>
            <a:off x="2938950" y="1808217"/>
            <a:ext cx="3266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Josefin Sans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None/>
              <a:defRPr b="1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7" name="Google Shape;287;p42"/>
          <p:cNvSpPr txBox="1"/>
          <p:nvPr>
            <p:ph idx="1" type="subTitle"/>
          </p:nvPr>
        </p:nvSpPr>
        <p:spPr>
          <a:xfrm>
            <a:off x="2939073" y="2601717"/>
            <a:ext cx="32661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/>
          <p:cNvPicPr preferRelativeResize="0"/>
          <p:nvPr/>
        </p:nvPicPr>
        <p:blipFill rotWithShape="1">
          <a:blip r:embed="rId2">
            <a:alphaModFix/>
          </a:blip>
          <a:srcRect b="3051" l="1662" r="1662" t="3051"/>
          <a:stretch/>
        </p:blipFill>
        <p:spPr>
          <a:xfrm>
            <a:off x="152037" y="157050"/>
            <a:ext cx="8839800" cy="48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/>
          <p:nvPr/>
        </p:nvSpPr>
        <p:spPr>
          <a:xfrm>
            <a:off x="152050" y="157050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3"/>
          <p:cNvSpPr txBox="1"/>
          <p:nvPr>
            <p:ph type="ctrTitle"/>
          </p:nvPr>
        </p:nvSpPr>
        <p:spPr>
          <a:xfrm>
            <a:off x="1600875" y="1053200"/>
            <a:ext cx="6809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b="1" sz="72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sefin Sans"/>
              <a:buNone/>
              <a:defRPr b="1" sz="7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" type="subTitle"/>
          </p:nvPr>
        </p:nvSpPr>
        <p:spPr>
          <a:xfrm>
            <a:off x="3024094" y="2360425"/>
            <a:ext cx="5386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3"/>
          <p:cNvSpPr txBox="1"/>
          <p:nvPr/>
        </p:nvSpPr>
        <p:spPr>
          <a:xfrm>
            <a:off x="4466075" y="4090950"/>
            <a:ext cx="3944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21995" r="21995" t="0"/>
          <a:stretch/>
        </p:blipFill>
        <p:spPr>
          <a:xfrm>
            <a:off x="152225" y="157050"/>
            <a:ext cx="3610149" cy="48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3714750" y="157050"/>
            <a:ext cx="52773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152275" y="157050"/>
            <a:ext cx="36102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ctrTitle"/>
          </p:nvPr>
        </p:nvSpPr>
        <p:spPr>
          <a:xfrm>
            <a:off x="711650" y="2443946"/>
            <a:ext cx="36465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3051" l="1662" r="1662" t="3051"/>
          <a:stretch/>
        </p:blipFill>
        <p:spPr>
          <a:xfrm>
            <a:off x="152050" y="157050"/>
            <a:ext cx="8839901" cy="48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152000" y="157050"/>
            <a:ext cx="8839800" cy="4829400"/>
          </a:xfrm>
          <a:prstGeom prst="rect">
            <a:avLst/>
          </a:prstGeom>
          <a:solidFill>
            <a:schemeClr val="dk1">
              <a:alpha val="656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ctrTitle"/>
          </p:nvPr>
        </p:nvSpPr>
        <p:spPr>
          <a:xfrm>
            <a:off x="3557675" y="3749725"/>
            <a:ext cx="48846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4870475" y="1754450"/>
            <a:ext cx="3571800" cy="1504500"/>
          </a:xfrm>
          <a:prstGeom prst="rect">
            <a:avLst/>
          </a:prstGeom>
        </p:spPr>
        <p:txBody>
          <a:bodyPr anchorCtr="0" anchor="ctr" bIns="91425" lIns="91425" spcFirstLastPara="1" rIns="378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hasCustomPrompt="1" idx="2" type="title"/>
          </p:nvPr>
        </p:nvSpPr>
        <p:spPr>
          <a:xfrm>
            <a:off x="13850" y="2481300"/>
            <a:ext cx="18021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52150" y="157050"/>
            <a:ext cx="88398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1109050" y="1567350"/>
            <a:ext cx="6925800" cy="20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716150" y="3080250"/>
            <a:ext cx="36282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ctrTitle"/>
          </p:nvPr>
        </p:nvSpPr>
        <p:spPr>
          <a:xfrm>
            <a:off x="716149" y="2025750"/>
            <a:ext cx="2821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Josefin Sans"/>
              <a:buNone/>
              <a:defRPr sz="18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subTitle"/>
          </p:nvPr>
        </p:nvSpPr>
        <p:spPr>
          <a:xfrm>
            <a:off x="716149" y="4479713"/>
            <a:ext cx="28215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4814075" y="3080250"/>
            <a:ext cx="36282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ctrTitle"/>
          </p:nvPr>
        </p:nvSpPr>
        <p:spPr>
          <a:xfrm>
            <a:off x="5620775" y="2025750"/>
            <a:ext cx="2821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Josefin Sans"/>
              <a:buNone/>
              <a:defRPr sz="18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b="1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2" type="subTitle"/>
          </p:nvPr>
        </p:nvSpPr>
        <p:spPr>
          <a:xfrm>
            <a:off x="5620775" y="4479713"/>
            <a:ext cx="2821500" cy="252300"/>
          </a:xfrm>
          <a:prstGeom prst="rect">
            <a:avLst/>
          </a:prstGeom>
        </p:spPr>
        <p:txBody>
          <a:bodyPr anchorCtr="0" anchor="ctr" bIns="0" lIns="91425" spcFirstLastPara="1" rIns="91425" wrap="square" tIns="1371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ctrTitle"/>
          </p:nvPr>
        </p:nvSpPr>
        <p:spPr>
          <a:xfrm>
            <a:off x="731200" y="2314075"/>
            <a:ext cx="76815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Modello di Classificazione  </a:t>
            </a:r>
            <a:endParaRPr/>
          </a:p>
        </p:txBody>
      </p:sp>
      <p:sp>
        <p:nvSpPr>
          <p:cNvPr id="302" name="Google Shape;302;p46"/>
          <p:cNvSpPr txBox="1"/>
          <p:nvPr>
            <p:ph idx="1" type="subTitle"/>
          </p:nvPr>
        </p:nvSpPr>
        <p:spPr>
          <a:xfrm>
            <a:off x="2183775" y="2917375"/>
            <a:ext cx="4778100" cy="4002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Esame Machine &amp; Deep Learning for Vision &amp; Multimedia</a:t>
            </a:r>
            <a:endParaRPr/>
          </a:p>
        </p:txBody>
      </p:sp>
      <p:cxnSp>
        <p:nvCxnSpPr>
          <p:cNvPr id="303" name="Google Shape;303;p46"/>
          <p:cNvCxnSpPr/>
          <p:nvPr/>
        </p:nvCxnSpPr>
        <p:spPr>
          <a:xfrm>
            <a:off x="4571950" y="-9825"/>
            <a:ext cx="0" cy="1905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4571950" y="3844925"/>
            <a:ext cx="0" cy="131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6"/>
          <p:cNvSpPr txBox="1"/>
          <p:nvPr/>
        </p:nvSpPr>
        <p:spPr>
          <a:xfrm>
            <a:off x="268525" y="4574850"/>
            <a:ext cx="33270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Giulio Nocco ML 2022/24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/>
          <p:nvPr/>
        </p:nvSpPr>
        <p:spPr>
          <a:xfrm>
            <a:off x="5643500" y="157050"/>
            <a:ext cx="33483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11" name="Google Shape;311;p47"/>
          <p:cNvSpPr txBox="1"/>
          <p:nvPr>
            <p:ph type="ctrTitle"/>
          </p:nvPr>
        </p:nvSpPr>
        <p:spPr>
          <a:xfrm>
            <a:off x="346375" y="350125"/>
            <a:ext cx="69081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12" name="Google Shape;312;p47"/>
          <p:cNvSpPr txBox="1"/>
          <p:nvPr>
            <p:ph idx="2" type="title"/>
          </p:nvPr>
        </p:nvSpPr>
        <p:spPr>
          <a:xfrm>
            <a:off x="5834050" y="671875"/>
            <a:ext cx="5850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3" name="Google Shape;313;p47"/>
          <p:cNvSpPr txBox="1"/>
          <p:nvPr>
            <p:ph idx="4" type="title"/>
          </p:nvPr>
        </p:nvSpPr>
        <p:spPr>
          <a:xfrm>
            <a:off x="5745200" y="1416019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14" name="Google Shape;314;p47"/>
          <p:cNvSpPr txBox="1"/>
          <p:nvPr>
            <p:ph idx="7" type="title"/>
          </p:nvPr>
        </p:nvSpPr>
        <p:spPr>
          <a:xfrm>
            <a:off x="5745200" y="2231756"/>
            <a:ext cx="891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3" y="1825732"/>
            <a:ext cx="5184925" cy="113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25" y="3333890"/>
            <a:ext cx="5184925" cy="117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286325" y="1416013"/>
            <a:ext cx="50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C2C2"/>
                </a:solidFill>
                <a:latin typeface="Roboto Light"/>
                <a:ea typeface="Roboto Light"/>
                <a:cs typeface="Roboto Light"/>
                <a:sym typeface="Roboto Light"/>
              </a:rPr>
              <a:t>Le Classi del mio dataset:</a:t>
            </a:r>
            <a:endParaRPr>
              <a:solidFill>
                <a:srgbClr val="C2C2C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5779600" y="231025"/>
            <a:ext cx="13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Composizione: </a:t>
            </a:r>
            <a:endParaRPr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6330050" y="702763"/>
            <a:ext cx="2497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60 K immagini di Train</a:t>
            </a:r>
            <a:endParaRPr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10 K immagini di Test</a:t>
            </a:r>
            <a:endParaRPr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601" y="3130238"/>
            <a:ext cx="3076075" cy="15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/>
        </p:nvSpPr>
        <p:spPr>
          <a:xfrm>
            <a:off x="6330050" y="2400488"/>
            <a:ext cx="26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Bilanciamento del Dataset:</a:t>
            </a:r>
            <a:endParaRPr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6330050" y="1495525"/>
            <a:ext cx="2236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Normalizzazione e </a:t>
            </a:r>
            <a:endParaRPr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Reshape del Dataset</a:t>
            </a:r>
            <a:endParaRPr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416625" y="843100"/>
            <a:ext cx="4886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C2C2"/>
                </a:solidFill>
                <a:latin typeface="Roboto Light"/>
                <a:ea typeface="Roboto Light"/>
                <a:cs typeface="Roboto Light"/>
                <a:sym typeface="Roboto Light"/>
              </a:rPr>
              <a:t>Fashion MNIST</a:t>
            </a:r>
            <a:endParaRPr>
              <a:solidFill>
                <a:srgbClr val="C2C2C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/>
          <p:nvPr/>
        </p:nvSpPr>
        <p:spPr>
          <a:xfrm flipH="1">
            <a:off x="152225" y="157050"/>
            <a:ext cx="5277300" cy="482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8"/>
          <p:cNvSpPr txBox="1"/>
          <p:nvPr>
            <p:ph type="ctrTitle"/>
          </p:nvPr>
        </p:nvSpPr>
        <p:spPr>
          <a:xfrm flipH="1">
            <a:off x="5303525" y="290250"/>
            <a:ext cx="3612900" cy="13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Caratteristiche dell’immagine e Data Augmentation</a:t>
            </a:r>
            <a:endParaRPr sz="2800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51" y="1808874"/>
            <a:ext cx="2677125" cy="26538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6260000" dist="38100">
              <a:srgbClr val="000000"/>
            </a:outerShdw>
          </a:effectLst>
        </p:spPr>
      </p:pic>
      <p:sp>
        <p:nvSpPr>
          <p:cNvPr id="331" name="Google Shape;331;p48"/>
          <p:cNvSpPr txBox="1"/>
          <p:nvPr/>
        </p:nvSpPr>
        <p:spPr>
          <a:xfrm>
            <a:off x="7470063" y="4462725"/>
            <a:ext cx="1176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28 x 28 Pixel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742400" y="1800725"/>
            <a:ext cx="3830400" cy="1994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  <a:effectLst>
            <a:outerShdw blurRad="157163" rotWithShape="0" algn="bl" dir="4800000" dist="76200">
              <a:srgbClr val="C2C2C2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1097750" y="853050"/>
            <a:ext cx="3119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C2C2C2"/>
                </a:solidFill>
                <a:latin typeface="Roboto Light"/>
                <a:ea typeface="Roboto Light"/>
                <a:cs typeface="Roboto Light"/>
                <a:sym typeface="Roboto Light"/>
              </a:rPr>
              <a:t>Libreria Utilizzata:</a:t>
            </a:r>
            <a:br>
              <a:rPr lang="en">
                <a:solidFill>
                  <a:srgbClr val="C2C2C2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rgbClr val="C2C2C2"/>
                </a:solidFill>
                <a:latin typeface="Roboto Light"/>
                <a:ea typeface="Roboto Light"/>
                <a:cs typeface="Roboto Light"/>
                <a:sym typeface="Roboto Light"/>
              </a:rPr>
              <a:t>- Keras: ImageDataGenerator</a:t>
            </a:r>
            <a:endParaRPr sz="1600">
              <a:solidFill>
                <a:srgbClr val="C2C2C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1023650" y="1901725"/>
            <a:ext cx="32679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Rotation_range=10,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Zoom_range=0.1,  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Width_shift_range=0.1, 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Height_shift_range=0.1,  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Horizontal_flip=True, 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Vertical_flip=</a:t>
            </a: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True</a:t>
            </a:r>
            <a:r>
              <a:rPr i="1" lang="en" sz="1600">
                <a:solidFill>
                  <a:srgbClr val="50525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i="1" sz="1600"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0525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ctrTitle"/>
          </p:nvPr>
        </p:nvSpPr>
        <p:spPr>
          <a:xfrm>
            <a:off x="250450" y="343725"/>
            <a:ext cx="55071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Modello Utilizzato: CNN </a:t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446225" y="1405825"/>
            <a:ext cx="5311200" cy="309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E9E9E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346975" y="1603125"/>
            <a:ext cx="3509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ata"/>
                <a:ea typeface="Prata"/>
                <a:cs typeface="Prata"/>
                <a:sym typeface="Prata"/>
              </a:rPr>
              <a:t>Caratteristiche del modello:</a:t>
            </a:r>
            <a:endParaRPr sz="16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702900" y="2294325"/>
            <a:ext cx="47289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4 Strati Convoluzionali Conv2D 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2 Strati MaxPool2D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2 Strati di Dropout 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1 Stato Flatten 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rPr>
              <a:t>2 Strati Dense </a:t>
            </a:r>
            <a:endParaRPr>
              <a:solidFill>
                <a:schemeClr val="accent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3" name="Google Shape;343;p49"/>
          <p:cNvSpPr/>
          <p:nvPr/>
        </p:nvSpPr>
        <p:spPr>
          <a:xfrm>
            <a:off x="6231425" y="1405925"/>
            <a:ext cx="2547000" cy="309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6794225" y="1544050"/>
            <a:ext cx="1421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ata"/>
                <a:ea typeface="Prata"/>
                <a:cs typeface="Prata"/>
                <a:sym typeface="Prata"/>
              </a:rPr>
              <a:t>CallBacks:</a:t>
            </a:r>
            <a:endParaRPr sz="16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6433775" y="2348675"/>
            <a:ext cx="21423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Learning_rate_reduction, Early_stopping, Checkpoint, Tensorboard_callback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ctrTitle"/>
          </p:nvPr>
        </p:nvSpPr>
        <p:spPr>
          <a:xfrm>
            <a:off x="148075" y="157950"/>
            <a:ext cx="2339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Risultati:</a:t>
            </a: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1415275"/>
            <a:ext cx="4378967" cy="320075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352" name="Google Shape;352;p50"/>
          <p:cNvSpPr txBox="1"/>
          <p:nvPr/>
        </p:nvSpPr>
        <p:spPr>
          <a:xfrm>
            <a:off x="417300" y="998038"/>
            <a:ext cx="2418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Andamento Loss e Accuracy</a:t>
            </a:r>
            <a:endParaRPr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038" y="1415263"/>
            <a:ext cx="3698075" cy="32007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50000"/>
              </a:srgbClr>
            </a:outerShdw>
          </a:effectLst>
        </p:spPr>
      </p:pic>
      <p:sp>
        <p:nvSpPr>
          <p:cNvPr id="354" name="Google Shape;354;p50"/>
          <p:cNvSpPr txBox="1"/>
          <p:nvPr/>
        </p:nvSpPr>
        <p:spPr>
          <a:xfrm>
            <a:off x="5027038" y="998050"/>
            <a:ext cx="3698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Confusion Matrix</a:t>
            </a:r>
            <a:endParaRPr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-23700" y="0"/>
            <a:ext cx="9191400" cy="5143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60" name="Google Shape;360;p51"/>
          <p:cNvSpPr txBox="1"/>
          <p:nvPr>
            <p:ph idx="4294967295" type="ctrTitle"/>
          </p:nvPr>
        </p:nvSpPr>
        <p:spPr>
          <a:xfrm>
            <a:off x="207300" y="227075"/>
            <a:ext cx="36957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r>
              <a:rPr lang="en"/>
              <a:t>: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b="0" l="47462" r="0" t="0"/>
          <a:stretch/>
        </p:blipFill>
        <p:spPr>
          <a:xfrm>
            <a:off x="5530500" y="2607750"/>
            <a:ext cx="1941675" cy="5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 rotWithShape="1">
          <a:blip r:embed="rId3">
            <a:alphaModFix/>
          </a:blip>
          <a:srcRect b="0" l="0" r="56663" t="0"/>
          <a:stretch/>
        </p:blipFill>
        <p:spPr>
          <a:xfrm>
            <a:off x="5530500" y="1520643"/>
            <a:ext cx="1941675" cy="61200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/>
        </p:nvSpPr>
        <p:spPr>
          <a:xfrm>
            <a:off x="288275" y="1001050"/>
            <a:ext cx="4057500" cy="27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2572950" y="3669550"/>
            <a:ext cx="3998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ata"/>
                <a:ea typeface="Prata"/>
                <a:cs typeface="Prata"/>
                <a:sym typeface="Prata"/>
              </a:rPr>
              <a:t>In conclusione possiamo dire che il modello si comporta relativamente bene in quanto riesce a raggiungere </a:t>
            </a:r>
            <a:r>
              <a:rPr lang="en">
                <a:latin typeface="Prata"/>
                <a:ea typeface="Prata"/>
                <a:cs typeface="Prata"/>
                <a:sym typeface="Prata"/>
              </a:rPr>
              <a:t>un'accuratezza</a:t>
            </a:r>
            <a:r>
              <a:rPr lang="en">
                <a:latin typeface="Prata"/>
                <a:ea typeface="Prata"/>
                <a:cs typeface="Prata"/>
                <a:sym typeface="Prata"/>
              </a:rPr>
              <a:t> del 90%</a:t>
            </a:r>
            <a:endParaRPr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347525" y="1287350"/>
            <a:ext cx="3939000" cy="210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535013" y="1520650"/>
            <a:ext cx="35640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ata"/>
                <a:ea typeface="Prata"/>
                <a:cs typeface="Prata"/>
                <a:sym typeface="Prata"/>
              </a:rPr>
              <a:t>Parametri  utilizzati per valutare il modello:</a:t>
            </a:r>
            <a:br>
              <a:rPr lang="en" sz="1600">
                <a:latin typeface="Prata"/>
                <a:ea typeface="Prata"/>
                <a:cs typeface="Prata"/>
                <a:sym typeface="Prata"/>
              </a:rPr>
            </a:b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 Loss: Categorical_crossentropy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 Accuracy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ior Design Portfolio XL by Slidesgo">
  <a:themeElements>
    <a:clrScheme name="Simple Light">
      <a:dk1>
        <a:srgbClr val="505252"/>
      </a:dk1>
      <a:lt1>
        <a:srgbClr val="F3F3F3"/>
      </a:lt1>
      <a:dk2>
        <a:srgbClr val="9A6767"/>
      </a:dk2>
      <a:lt2>
        <a:srgbClr val="505252"/>
      </a:lt2>
      <a:accent1>
        <a:srgbClr val="F3F3F3"/>
      </a:accent1>
      <a:accent2>
        <a:srgbClr val="9A6767"/>
      </a:accent2>
      <a:accent3>
        <a:srgbClr val="505252"/>
      </a:accent3>
      <a:accent4>
        <a:srgbClr val="434343"/>
      </a:accent4>
      <a:accent5>
        <a:srgbClr val="9A6767"/>
      </a:accent5>
      <a:accent6>
        <a:srgbClr val="505252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